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92A"/>
    <a:srgbClr val="5A2B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EA36D-A952-46D5-BC21-E18BB73CF692}" v="10" dt="2026-08-13T19:14:38.401"/>
    <p1510:client id="{68EFBF48-D1A3-7945-8462-13381B43CAAA}" v="1" dt="2026-08-13T19:15:47.0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23"/>
  </p:normalViewPr>
  <p:slideViewPr>
    <p:cSldViewPr snapToGrid="0">
      <p:cViewPr varScale="1">
        <p:scale>
          <a:sx n="72" d="100"/>
          <a:sy n="72" d="100"/>
        </p:scale>
        <p:origin x="211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4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3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3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33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5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0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2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92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5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4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46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81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67FE58-A7E8-D540-8E9D-1F64AD6FF5CB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B2C8F2-2EBB-5146-B649-6569019AC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6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4D20A3-F034-5F8F-030D-3FA7048FFE5E}"/>
              </a:ext>
            </a:extLst>
          </p:cNvPr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660494-EF22-FDBB-ED0B-07F21E515E4C}"/>
              </a:ext>
            </a:extLst>
          </p:cNvPr>
          <p:cNvSpPr/>
          <p:nvPr/>
        </p:nvSpPr>
        <p:spPr>
          <a:xfrm>
            <a:off x="0" y="0"/>
            <a:ext cx="6858000" cy="988142"/>
          </a:xfrm>
          <a:prstGeom prst="rect">
            <a:avLst/>
          </a:prstGeom>
          <a:solidFill>
            <a:srgbClr val="5A2B89"/>
          </a:solidFill>
          <a:ln>
            <a:solidFill>
              <a:srgbClr val="5A2B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7BF8DE-6475-63EB-A8D3-5DE3A4E40CFF}"/>
              </a:ext>
            </a:extLst>
          </p:cNvPr>
          <p:cNvSpPr/>
          <p:nvPr/>
        </p:nvSpPr>
        <p:spPr>
          <a:xfrm>
            <a:off x="0" y="8155858"/>
            <a:ext cx="6858000" cy="988142"/>
          </a:xfrm>
          <a:prstGeom prst="rect">
            <a:avLst/>
          </a:prstGeom>
          <a:solidFill>
            <a:srgbClr val="5A2B89"/>
          </a:solidFill>
          <a:ln>
            <a:solidFill>
              <a:srgbClr val="5A2B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C52200-2247-137F-E9CD-3B71898A6500}"/>
              </a:ext>
            </a:extLst>
          </p:cNvPr>
          <p:cNvSpPr/>
          <p:nvPr/>
        </p:nvSpPr>
        <p:spPr>
          <a:xfrm>
            <a:off x="0" y="1026853"/>
            <a:ext cx="6858000" cy="374244"/>
          </a:xfrm>
          <a:prstGeom prst="rect">
            <a:avLst/>
          </a:prstGeom>
          <a:solidFill>
            <a:srgbClr val="FFB92A"/>
          </a:solidFill>
          <a:ln>
            <a:solidFill>
              <a:srgbClr val="FFB9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FD5796-67BE-B33B-41AD-481C5A620B17}"/>
              </a:ext>
            </a:extLst>
          </p:cNvPr>
          <p:cNvSpPr/>
          <p:nvPr/>
        </p:nvSpPr>
        <p:spPr>
          <a:xfrm>
            <a:off x="88493" y="46086"/>
            <a:ext cx="1268360" cy="13107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B73B82-B0B2-2C61-BBDF-FE4A40E1F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97" y="196951"/>
            <a:ext cx="749385" cy="11156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F6B6D3-57E7-035F-472B-C5A01D745F52}"/>
              </a:ext>
            </a:extLst>
          </p:cNvPr>
          <p:cNvSpPr txBox="1"/>
          <p:nvPr/>
        </p:nvSpPr>
        <p:spPr>
          <a:xfrm>
            <a:off x="1401096" y="300187"/>
            <a:ext cx="55601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chemeClr val="bg1"/>
                </a:solidFill>
              </a:rPr>
              <a:t>New Faculty Orientation Calendar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F529B94-02BE-8DD9-BC48-DED03BEAD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855858"/>
              </p:ext>
            </p:extLst>
          </p:nvPr>
        </p:nvGraphicFramePr>
        <p:xfrm>
          <a:off x="341996" y="1621601"/>
          <a:ext cx="6147292" cy="641348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250830">
                  <a:extLst>
                    <a:ext uri="{9D8B030D-6E8A-4147-A177-3AD203B41FA5}">
                      <a16:colId xmlns:a16="http://schemas.microsoft.com/office/drawing/2014/main" val="3603502806"/>
                    </a:ext>
                  </a:extLst>
                </a:gridCol>
                <a:gridCol w="2831690">
                  <a:extLst>
                    <a:ext uri="{9D8B030D-6E8A-4147-A177-3AD203B41FA5}">
                      <a16:colId xmlns:a16="http://schemas.microsoft.com/office/drawing/2014/main" val="77796137"/>
                    </a:ext>
                  </a:extLst>
                </a:gridCol>
                <a:gridCol w="988142">
                  <a:extLst>
                    <a:ext uri="{9D8B030D-6E8A-4147-A177-3AD203B41FA5}">
                      <a16:colId xmlns:a16="http://schemas.microsoft.com/office/drawing/2014/main" val="94121688"/>
                    </a:ext>
                  </a:extLst>
                </a:gridCol>
                <a:gridCol w="1076630">
                  <a:extLst>
                    <a:ext uri="{9D8B030D-6E8A-4147-A177-3AD203B41FA5}">
                      <a16:colId xmlns:a16="http://schemas.microsoft.com/office/drawing/2014/main" val="2818501698"/>
                    </a:ext>
                  </a:extLst>
                </a:gridCol>
              </a:tblGrid>
              <a:tr h="45792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Topic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Location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83338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August 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Welcome Meeting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8am-12pm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GUC Loft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7892482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September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Canvas &amp; Simple Syllabus Walkthrough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2-3pm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Collier 250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1653859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October 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Student Services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2-3pm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GUC Loft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1888474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November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Semester Transition: Ending and Starting Semesters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2-3pm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GUC Loft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8463047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December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Work-Life Balance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12-1pm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Stone Lodge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4486566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January 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Educational Technology Resources &amp; Canvas Q&amp;A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2-3pm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GUC Loft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2703963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February 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Tenure &amp; Promotion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2-3pm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GUC Loft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4768879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March 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Research at UNA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2-3pm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GUC Loft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2239025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April 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Effective Course Design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2-3pm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GUC Loft</a:t>
                      </a: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5327425"/>
                  </a:ext>
                </a:extLst>
              </a:tr>
              <a:tr h="5955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April 29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Getting Involved on Campus and the Surrounding Community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1-2pm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Stone Lodge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7286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202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F3F73166B14E4882ADBCB243845EEF" ma:contentTypeVersion="11" ma:contentTypeDescription="Create a new document." ma:contentTypeScope="" ma:versionID="1f2747f66e74dd7fc0238a3c43bf10d3">
  <xsd:schema xmlns:xsd="http://www.w3.org/2001/XMLSchema" xmlns:xs="http://www.w3.org/2001/XMLSchema" xmlns:p="http://schemas.microsoft.com/office/2006/metadata/properties" xmlns:ns2="db832c88-c2f0-4c95-a533-58ceba226e33" xmlns:ns3="b8090082-f381-4940-bad3-16e11078b145" targetNamespace="http://schemas.microsoft.com/office/2006/metadata/properties" ma:root="true" ma:fieldsID="ef7b46a206f41bd61c302f3ed7beca95" ns2:_="" ns3:_="">
    <xsd:import namespace="db832c88-c2f0-4c95-a533-58ceba226e33"/>
    <xsd:import namespace="b8090082-f381-4940-bad3-16e11078b1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832c88-c2f0-4c95-a533-58ceba226e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88f7d7c5-56b2-470b-943f-11309a4ca0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090082-f381-4940-bad3-16e11078b14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e7e16da-706d-485f-8405-dec2947f65e9}" ma:internalName="TaxCatchAll" ma:showField="CatchAllData" ma:web="b8090082-f381-4940-bad3-16e11078b1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8090082-f381-4940-bad3-16e11078b145" xsi:nil="true"/>
    <lcf76f155ced4ddcb4097134ff3c332f xmlns="db832c88-c2f0-4c95-a533-58ceba226e3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A45E43E-047E-4830-B74C-EF5C3A3DDA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88EF45-9DB1-440B-B848-9EBF7BA9EE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832c88-c2f0-4c95-a533-58ceba226e33"/>
    <ds:schemaRef ds:uri="b8090082-f381-4940-bad3-16e11078b1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DF91E6-D9AA-426F-8EAA-E356C263E4AE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b8090082-f381-4940-bad3-16e11078b145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b832c88-c2f0-4c95-a533-58ceba226e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101</Words>
  <Application>Microsoft Office PowerPoint</Application>
  <PresentationFormat>Letter Paper (8.5x11 in)</PresentationFormat>
  <Paragraphs>45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DaSambiagio-Moore, James M</dc:creator>
  <cp:lastModifiedBy>DaSambiagio-Moore, James M</cp:lastModifiedBy>
  <cp:revision>6</cp:revision>
  <cp:lastPrinted>2026-08-11T19:01:45Z</cp:lastPrinted>
  <dcterms:created xsi:type="dcterms:W3CDTF">2026-08-11T18:15:07Z</dcterms:created>
  <dcterms:modified xsi:type="dcterms:W3CDTF">2026-08-17T16:59:02Z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0x01010076F3F73166B14E4882ADBCB243845EEF</vt:lpwstr>
  </property>
  <property fmtid="{D5CDD505-2E9C-101B-9397-08002B2CF9AE}" pid="3" name="MediaServiceImageTags">
    <vt:lpwstr/>
  </property>
</Properties>
</file>